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0" r:id="rId4"/>
    <p:sldId id="258" r:id="rId5"/>
    <p:sldId id="261" r:id="rId6"/>
    <p:sldId id="262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056" autoAdjust="0"/>
    <p:restoredTop sz="94660"/>
  </p:normalViewPr>
  <p:slideViewPr>
    <p:cSldViewPr>
      <p:cViewPr>
        <p:scale>
          <a:sx n="100" d="100"/>
          <a:sy n="100" d="100"/>
        </p:scale>
        <p:origin x="-1134" y="17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19.02.2014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19.02.2014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19.02.2014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19.02.2014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rofa.ru/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.jpeg"/><Relationship Id="rId4" Type="http://schemas.openxmlformats.org/officeDocument/2006/relationships/hyperlink" Target="http://www.drofa.ru/cat/product4618.htm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Администратор\Documents\лепим из пластилина\prezentaciya_o_krasnoy_knige_2389_10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7098192"/>
          </a:xfrm>
          <a:prstGeom prst="rect">
            <a:avLst/>
          </a:prstGeom>
          <a:noFill/>
        </p:spPr>
      </p:pic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>
          <a:xfrm>
            <a:off x="1857356" y="1285860"/>
            <a:ext cx="5643602" cy="2786082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Georgia" pitchFamily="18" charset="0"/>
              </a:rPr>
              <a:t>ОМРК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br>
              <a:rPr lang="ru-RU" dirty="0" smtClean="0">
                <a:solidFill>
                  <a:srgbClr val="002060"/>
                </a:solidFill>
              </a:rPr>
            </a:br>
            <a:r>
              <a:rPr lang="ru-RU" dirty="0" smtClean="0">
                <a:solidFill>
                  <a:srgbClr val="002060"/>
                </a:solidFill>
              </a:rPr>
              <a:t> (</a:t>
            </a:r>
            <a:r>
              <a:rPr lang="ru-RU" b="1" dirty="0" smtClean="0">
                <a:solidFill>
                  <a:srgbClr val="002060"/>
                </a:solidFill>
              </a:rPr>
              <a:t>О</a:t>
            </a:r>
            <a:r>
              <a:rPr lang="ru-RU" dirty="0" smtClean="0">
                <a:solidFill>
                  <a:srgbClr val="002060"/>
                </a:solidFill>
              </a:rPr>
              <a:t>сновы </a:t>
            </a:r>
            <a:r>
              <a:rPr lang="ru-RU" b="1" dirty="0" smtClean="0">
                <a:solidFill>
                  <a:srgbClr val="002060"/>
                </a:solidFill>
              </a:rPr>
              <a:t>М</a:t>
            </a:r>
            <a:r>
              <a:rPr lang="ru-RU" dirty="0" smtClean="0">
                <a:solidFill>
                  <a:srgbClr val="002060"/>
                </a:solidFill>
              </a:rPr>
              <a:t>ировых </a:t>
            </a:r>
            <a:r>
              <a:rPr lang="ru-RU" b="1" dirty="0" smtClean="0">
                <a:solidFill>
                  <a:srgbClr val="002060"/>
                </a:solidFill>
              </a:rPr>
              <a:t>Р</a:t>
            </a:r>
            <a:r>
              <a:rPr lang="ru-RU" dirty="0" smtClean="0">
                <a:solidFill>
                  <a:srgbClr val="002060"/>
                </a:solidFill>
              </a:rPr>
              <a:t>елигиозных </a:t>
            </a:r>
            <a:r>
              <a:rPr lang="ru-RU" b="1" dirty="0" smtClean="0">
                <a:solidFill>
                  <a:srgbClr val="002060"/>
                </a:solidFill>
              </a:rPr>
              <a:t>К</a:t>
            </a:r>
            <a:r>
              <a:rPr lang="ru-RU" dirty="0" smtClean="0">
                <a:solidFill>
                  <a:srgbClr val="002060"/>
                </a:solidFill>
              </a:rPr>
              <a:t>ультур)</a:t>
            </a:r>
            <a:endParaRPr lang="ru-RU" sz="28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Администратор\Documents\лепим из пластилина\prezentaciya_o_krasnoy_knige_2389_10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7098192"/>
          </a:xfrm>
          <a:prstGeom prst="rect">
            <a:avLst/>
          </a:prstGeom>
          <a:noFill/>
        </p:spPr>
      </p:pic>
      <p:sp>
        <p:nvSpPr>
          <p:cNvPr id="11" name="Содержимое 10"/>
          <p:cNvSpPr>
            <a:spLocks noGrp="1"/>
          </p:cNvSpPr>
          <p:nvPr>
            <p:ph sz="half" idx="2"/>
          </p:nvPr>
        </p:nvSpPr>
        <p:spPr>
          <a:xfrm>
            <a:off x="4071934" y="1071546"/>
            <a:ext cx="3429024" cy="4525963"/>
          </a:xfrm>
        </p:spPr>
        <p:txBody>
          <a:bodyPr>
            <a:normAutofit/>
          </a:bodyPr>
          <a:lstStyle/>
          <a:p>
            <a:pPr>
              <a:buNone/>
            </a:pPr>
            <a:endParaRPr lang="ru-RU" sz="2000" dirty="0" smtClean="0">
              <a:hlinkClick r:id="rId3"/>
            </a:endParaRPr>
          </a:p>
          <a:p>
            <a:pPr>
              <a:buNone/>
            </a:pPr>
            <a:endParaRPr lang="ru-RU" sz="2000" dirty="0" smtClean="0">
              <a:hlinkClick r:id="rId3"/>
            </a:endParaRPr>
          </a:p>
          <a:p>
            <a:pPr>
              <a:buNone/>
            </a:pPr>
            <a:endParaRPr lang="ru-RU" sz="2000" dirty="0" smtClean="0">
              <a:hlinkClick r:id="rId3"/>
            </a:endParaRPr>
          </a:p>
          <a:p>
            <a:pPr>
              <a:buNone/>
            </a:pPr>
            <a:r>
              <a:rPr lang="en-US" sz="2000" dirty="0" smtClean="0">
                <a:hlinkClick r:id="rId3"/>
              </a:rPr>
              <a:t>http://www.drofa.ru/</a:t>
            </a:r>
            <a:endParaRPr lang="ru-RU" sz="2000" dirty="0" smtClean="0"/>
          </a:p>
          <a:p>
            <a:pPr>
              <a:buNone/>
            </a:pPr>
            <a:r>
              <a:rPr lang="en-US" sz="2000" dirty="0" smtClean="0">
                <a:hlinkClick r:id="rId4"/>
              </a:rPr>
              <a:t>http://www.drofa.ru/cat/product4618.htm</a:t>
            </a:r>
            <a:endParaRPr lang="ru-RU" sz="2000" dirty="0" smtClean="0"/>
          </a:p>
          <a:p>
            <a:pPr>
              <a:buNone/>
            </a:pPr>
            <a:endParaRPr lang="ru-RU" sz="2000" dirty="0"/>
          </a:p>
        </p:txBody>
      </p:sp>
      <p:pic>
        <p:nvPicPr>
          <p:cNvPr id="2051" name="Picture 3" descr="C:\Users\Администратор\Documents\лепим из пластилина\4618_big_1344926109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5"/>
          <a:srcRect/>
          <a:stretch>
            <a:fillRect/>
          </a:stretch>
        </p:blipFill>
        <p:spPr bwMode="auto">
          <a:xfrm>
            <a:off x="1714480" y="1142984"/>
            <a:ext cx="2143140" cy="321471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Администратор\Documents\лепим из пластилина\prezentaciya_o_krasnoy_knige_2389_10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7098192"/>
          </a:xfrm>
          <a:prstGeom prst="rect">
            <a:avLst/>
          </a:prstGeom>
          <a:noFill/>
        </p:spPr>
      </p:pic>
      <p:sp>
        <p:nvSpPr>
          <p:cNvPr id="4" name="Содержимое 9"/>
          <p:cNvSpPr>
            <a:spLocks noGrp="1"/>
          </p:cNvSpPr>
          <p:nvPr>
            <p:ph type="ctrTitle"/>
          </p:nvPr>
        </p:nvSpPr>
        <p:spPr>
          <a:xfrm>
            <a:off x="1928794" y="714356"/>
            <a:ext cx="5643563" cy="4500594"/>
          </a:xfrm>
        </p:spPr>
        <p:txBody>
          <a:bodyPr>
            <a:noAutofit/>
          </a:bodyPr>
          <a:lstStyle/>
          <a:p>
            <a:pPr algn="l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В содержании учебника важным является то,</a:t>
            </a:r>
          </a:p>
          <a:p>
            <a:pPr algn="l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что культура осмысливается в логике истории развития человечества, во взаимосвязи современности с прошлым. Материал учебника подобран таким образом, чтобы школьники узнали и смогли представить, как жили раньше наши предки и как живут сейчас представители различных сообществ; какой мир окружает человека сегодня; каковы были и есть ценности и нравственные основы жизни; почему</a:t>
            </a:r>
          </a:p>
          <a:p>
            <a:pPr algn="l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люди поступали и поступают так, а не иначе; каков</a:t>
            </a:r>
          </a:p>
          <a:p>
            <a:pPr algn="l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был и есть их язык, быт, обычаи, одежда, привычки,</a:t>
            </a:r>
          </a:p>
          <a:p>
            <a:pPr algn="l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ритуалы, традиции, обряды — все, что мы называем</a:t>
            </a:r>
          </a:p>
          <a:p>
            <a:pPr algn="l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«образ жизни».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Администратор\Documents\лепим из пластилина\prezentaciya_o_krasnoy_knige_2389_10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7098192"/>
          </a:xfrm>
          <a:prstGeom prst="rect">
            <a:avLst/>
          </a:prstGeom>
          <a:noFill/>
        </p:spPr>
      </p:pic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>
          <a:xfrm>
            <a:off x="1857356" y="1285860"/>
            <a:ext cx="5643602" cy="2786082"/>
          </a:xfrm>
        </p:spPr>
        <p:txBody>
          <a:bodyPr>
            <a:normAutofit/>
          </a:bodyPr>
          <a:lstStyle/>
          <a:p>
            <a:endParaRPr lang="ru-RU" sz="2800" dirty="0">
              <a:solidFill>
                <a:srgbClr val="002060"/>
              </a:solidFill>
            </a:endParaRPr>
          </a:p>
        </p:txBody>
      </p:sp>
      <p:pic>
        <p:nvPicPr>
          <p:cNvPr id="4" name="Picture 2" descr="D:\2139100-Osnovy_Religii\page_021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 l="4864" t="3320" r="5718" b="4593"/>
          <a:stretch>
            <a:fillRect/>
          </a:stretch>
        </p:blipFill>
        <p:spPr bwMode="auto">
          <a:xfrm>
            <a:off x="4714876" y="785794"/>
            <a:ext cx="2857520" cy="3844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C:\Documents and Settings\samsonova\Рабочий стол\Началка\ДНК\403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28794" y="1142984"/>
            <a:ext cx="2643206" cy="4015824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Администратор\Documents\лепим из пластилина\prezentaciya_o_krasnoy_knige_2389_10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7098192"/>
          </a:xfrm>
          <a:prstGeom prst="rect">
            <a:avLst/>
          </a:prstGeom>
          <a:noFill/>
        </p:spPr>
      </p:pic>
      <p:pic>
        <p:nvPicPr>
          <p:cNvPr id="4" name="Picture 4" descr="C:\Documents and Settings\samsonova\Рабочий стол\Началка\ДНК\403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71670" y="785794"/>
            <a:ext cx="2500330" cy="3802408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</p:pic>
      <p:pic>
        <p:nvPicPr>
          <p:cNvPr id="5" name="Picture 2" descr="D:\2139100-Osnovy_Religii\page_00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57752" y="1928802"/>
            <a:ext cx="2485538" cy="3786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Администратор\Documents\лепим из пластилина\prezentaciya_o_krasnoy_knige_2389_10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7098192"/>
          </a:xfrm>
          <a:prstGeom prst="rect">
            <a:avLst/>
          </a:prstGeom>
          <a:noFill/>
        </p:spPr>
      </p:pic>
      <p:pic>
        <p:nvPicPr>
          <p:cNvPr id="4" name="Picture 3" descr="C:\Documents and Settings\samsonova\Рабочий стол\Началка\ДНК\403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14678" y="1071546"/>
            <a:ext cx="2502793" cy="3806153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</TotalTime>
  <Words>113</Words>
  <PresentationFormat>Экран (4:3)</PresentationFormat>
  <Paragraphs>12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ОМРК   (Основы Мировых Религиозных Культур)</vt:lpstr>
      <vt:lpstr>Слайд 2</vt:lpstr>
      <vt:lpstr>В содержании учебника важным является то, что культура осмысливается в логике истории развития человечества, во взаимосвязи современности с прошлым. Материал учебника подобран таким образом, чтобы школьники узнали и смогли представить, как жили раньше наши предки и как живут сейчас представители различных сообществ; какой мир окружает человека сегодня; каковы были и есть ценности и нравственные основы жизни; почему люди поступали и поступают так, а не иначе; каков был и есть их язык, быт, обычаи, одежда, привычки, ритуалы, традиции, обряды — все, что мы называем «образ жизни».</vt:lpstr>
      <vt:lpstr>Слайд 4</vt:lpstr>
      <vt:lpstr>Слайд 5</vt:lpstr>
      <vt:lpstr>Слайд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Администратор</dc:creator>
  <cp:lastModifiedBy>DNA7 X86</cp:lastModifiedBy>
  <cp:revision>9</cp:revision>
  <dcterms:created xsi:type="dcterms:W3CDTF">2014-02-16T10:29:53Z</dcterms:created>
  <dcterms:modified xsi:type="dcterms:W3CDTF">2014-02-19T14:30:35Z</dcterms:modified>
</cp:coreProperties>
</file>